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B50E2-D3AB-E886-1377-61C32F4E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E6A2F9-F428-0ABF-135B-002B240D6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8A0E5A-88F6-3ACC-A27E-B61218CB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6A854E-572D-F09B-A3E0-33CA53D4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532797-9CAA-97C5-E171-E53BE216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9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06A33-F3E6-4F6D-3787-C7A50459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C34039-E95D-3BEA-E020-3B6A74E2C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D237F1-79B1-4B7C-7B89-D8B61375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895014-B461-FD23-E738-790D2140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AD49D7-4059-E22F-B55A-6D161696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96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173B9D-286D-A0FD-C618-6653F794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E1D4AA-55E0-69D7-DCDF-25EF38086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15EBA3-46BF-7536-83DF-D3612063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1B6F01-6A40-D308-97CB-F39DD680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047418-75F4-1EF0-044F-2B2ACFD9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49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B41A4-5DF2-1683-137E-28B9188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BD7F7-8937-9D51-D433-42EC9AA63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C38FE5-B056-A573-AB67-2BBF4FE3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93A009-5F72-48B1-FE21-53235695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CACB71-F351-3907-65EC-2BCDFD6F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5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E576D-3150-CC74-0972-588F8243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9E3739-CF5A-166F-BA82-8808E94CE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B90DBF-ABF8-B2D6-DD33-C6818CB0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050607-BD33-607A-1560-60D899E8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270F68-4714-3831-1D41-A83266CE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54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39D48-8049-ABAC-0CFF-2280715A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4465B0-FB60-FB3E-57C5-C0CEB1CB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83BC15-9D13-6D0C-144B-8A7975E44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31D70A-39CE-5229-B544-839ECF79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651CE8-2471-8B47-696E-722227AE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51B40E-1B4E-5D06-9A91-89B629C0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16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27073-E40E-BF37-3A3D-0C5477BC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36421-D513-BA33-BAEC-19E05640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B8DE57-FE64-0BCE-34F0-F61D0B672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859886-F732-C0AD-9FD7-F1C285BC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671BC6-81CF-FDEB-CF9B-0381E574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08557D-8EEE-5492-ECB5-99D3F7A7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3E09F6-5FD9-A92E-8998-2E00F1D7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098D1C-39EC-6A56-64C3-C1879328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01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DBE08-B87C-0200-5114-4FBB24F5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D000F0-33D9-2E2C-BE0E-231A93E8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301D88-A152-8E52-468E-B6BA3C4E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896D20-B539-DCB5-F04E-715DB4DA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29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480EE1-0B2D-8EA8-2546-502A0087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FAC90E-AC7D-06BE-59A6-C2F2D78E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E17AE9-2848-6872-87CB-89B02663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B7023-3AA0-9C6F-DD8C-8FA4B9B5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1974AA-D502-3747-E557-344C75C2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FC1406-5F60-E229-633D-0484E8B21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CBA746-3C34-3D8A-B31B-1EC38AD5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A0F4FD-80D5-7025-88DF-7B0B9B23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56EB05-9D70-F97D-600D-FAA3F1A8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78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84FEE-0715-0713-85C9-120670F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7159E9-4BF7-52E0-2D7B-21AE7E912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2AD4B3-5679-C177-F25A-45AA52E37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23E8C6-4C94-F807-5EC4-94363D4B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F10FE5-218C-7B76-34D1-4E8A2AFB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B90FC0-9A33-7143-613D-0D4E13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96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CF0949F-5878-9E29-CBA8-0CFDE657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680EBF-24D4-17FB-2A20-B4C390F15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B8FD1C-206F-5746-B135-C02060197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0C42-FBEA-4199-9188-A9113B40806F}" type="datetimeFigureOut">
              <a:rPr lang="de-DE" smtClean="0"/>
              <a:t>08.01.2023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C4F766-B206-8568-1D65-795FFBC97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006D8B-B24C-F755-5D64-3B7CA1395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60D3E-0931-4B1C-93A2-556A5E535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4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-logoanimation-apotheke-03599-556(1)">
            <a:hlinkClick r:id="" action="ppaction://media"/>
            <a:extLst>
              <a:ext uri="{FF2B5EF4-FFF2-40B4-BE49-F238E27FC236}">
                <a16:creationId xmlns:a16="http://schemas.microsoft.com/office/drawing/2014/main" id="{444D5A0E-C2D4-6FE0-8800-32C98603A1B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1512C5-BA61-4407-6891-98A32EBD37B0}"/>
              </a:ext>
            </a:extLst>
          </p:cNvPr>
          <p:cNvSpPr txBox="1"/>
          <p:nvPr/>
        </p:nvSpPr>
        <p:spPr>
          <a:xfrm>
            <a:off x="2908844" y="373121"/>
            <a:ext cx="6152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cap="small" dirty="0"/>
              <a:t>Die Buslinie 555 von</a:t>
            </a:r>
          </a:p>
          <a:p>
            <a:pPr algn="ctr"/>
            <a:r>
              <a:rPr lang="de-DE" sz="3600" b="1" cap="small" dirty="0"/>
              <a:t>Herxheim – Offenbach – Landau</a:t>
            </a:r>
            <a:endParaRPr lang="de-DE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0210E9-9705-3666-800D-D78963C672FC}"/>
              </a:ext>
            </a:extLst>
          </p:cNvPr>
          <p:cNvSpPr txBox="1"/>
          <p:nvPr/>
        </p:nvSpPr>
        <p:spPr>
          <a:xfrm>
            <a:off x="3032370" y="5369468"/>
            <a:ext cx="5905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cap="small" dirty="0"/>
              <a:t>in neuem Glanz…..   AB SOFORT 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8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8"/>
    </mc:Choice>
    <mc:Fallback xmlns="">
      <p:transition spd="slow" advTm="10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81" objId="2"/>
        <p14:stopEvt time="839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, Käfig, Netz enthält.&#10;&#10;Automatisch generierte Beschreibung">
            <a:extLst>
              <a:ext uri="{FF2B5EF4-FFF2-40B4-BE49-F238E27FC236}">
                <a16:creationId xmlns:a16="http://schemas.microsoft.com/office/drawing/2014/main" id="{1FD37087-4041-F5C9-96CF-964A6E00A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b="5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7"/>
    </mc:Choice>
    <mc:Fallback xmlns="">
      <p:transition spd="slow" advTm="52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, Gebäude, Bus, Transport enthält.&#10;&#10;Automatisch generierte Beschreibung">
            <a:extLst>
              <a:ext uri="{FF2B5EF4-FFF2-40B4-BE49-F238E27FC236}">
                <a16:creationId xmlns:a16="http://schemas.microsoft.com/office/drawing/2014/main" id="{C8C0EDC2-66F7-090D-E06F-81494537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 b="82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"/>
    </mc:Choice>
    <mc:Fallback xmlns="">
      <p:transition spd="slow" advTm="6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65143B4-18BD-1FDF-2CAC-6BE07853D476}"/>
              </a:ext>
            </a:extLst>
          </p:cNvPr>
          <p:cNvSpPr txBox="1"/>
          <p:nvPr/>
        </p:nvSpPr>
        <p:spPr>
          <a:xfrm>
            <a:off x="3395220" y="605102"/>
            <a:ext cx="610558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800" b="1" cap="small" dirty="0"/>
              <a:t>Haltestelle</a:t>
            </a:r>
          </a:p>
          <a:p>
            <a:pPr algn="ctr"/>
            <a:r>
              <a:rPr lang="de-DE" sz="8800" b="1" cap="small" dirty="0"/>
              <a:t>direkt vor</a:t>
            </a:r>
          </a:p>
          <a:p>
            <a:pPr algn="ctr"/>
            <a:r>
              <a:rPr lang="de-DE" sz="8800" b="1" cap="small" dirty="0"/>
              <a:t>der Apotheke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A71570-500D-E37C-9D2C-091A817AC34E}"/>
              </a:ext>
            </a:extLst>
          </p:cNvPr>
          <p:cNvSpPr txBox="1"/>
          <p:nvPr/>
        </p:nvSpPr>
        <p:spPr>
          <a:xfrm>
            <a:off x="2310738" y="5561901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Linie 555 des VRN</a:t>
            </a:r>
          </a:p>
        </p:txBody>
      </p:sp>
      <p:pic>
        <p:nvPicPr>
          <p:cNvPr id="5" name="Grafik 4" descr="Ein Bild, das Text, Visitenkarte, Vektorgrafiken enthält.&#10;&#10;Automatisch generierte Beschreibung">
            <a:extLst>
              <a:ext uri="{FF2B5EF4-FFF2-40B4-BE49-F238E27FC236}">
                <a16:creationId xmlns:a16="http://schemas.microsoft.com/office/drawing/2014/main" id="{C840F43F-B122-86E5-284A-93D221F54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62" y="4760086"/>
            <a:ext cx="1788435" cy="16036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C8F8AB-8FD7-6868-72B3-6ED6F6F68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5" y="1672171"/>
            <a:ext cx="2272707" cy="21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8"/>
    </mc:Choice>
    <mc:Fallback xmlns="">
      <p:transition spd="slow" advTm="61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D91214-AD2D-9DE0-3602-563B97F5A441}"/>
              </a:ext>
            </a:extLst>
          </p:cNvPr>
          <p:cNvSpPr txBox="1"/>
          <p:nvPr/>
        </p:nvSpPr>
        <p:spPr>
          <a:xfrm>
            <a:off x="551661" y="458956"/>
            <a:ext cx="110886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Darum</a:t>
            </a:r>
            <a:r>
              <a:rPr lang="de-DE" sz="3600" dirty="0"/>
              <a:t> sind wir dabei !!!</a:t>
            </a:r>
          </a:p>
          <a:p>
            <a:endParaRPr lang="de-DE" dirty="0"/>
          </a:p>
          <a:p>
            <a:r>
              <a:rPr lang="de-DE" sz="4000" b="1" dirty="0">
                <a:solidFill>
                  <a:srgbClr val="FF0000"/>
                </a:solidFill>
              </a:rPr>
              <a:t>D</a:t>
            </a:r>
            <a:r>
              <a:rPr lang="de-DE" sz="3200" dirty="0"/>
              <a:t>irekt</a:t>
            </a:r>
          </a:p>
          <a:p>
            <a:r>
              <a:rPr lang="de-DE" sz="4000" b="1" dirty="0">
                <a:solidFill>
                  <a:srgbClr val="FF0000"/>
                </a:solidFill>
              </a:rPr>
              <a:t>	A</a:t>
            </a:r>
            <a:r>
              <a:rPr lang="de-DE" sz="3200" dirty="0"/>
              <a:t>bholend</a:t>
            </a:r>
          </a:p>
          <a:p>
            <a:r>
              <a:rPr lang="de-DE" sz="4000" b="1" dirty="0">
                <a:solidFill>
                  <a:srgbClr val="FF0000"/>
                </a:solidFill>
              </a:rPr>
              <a:t>		R</a:t>
            </a:r>
            <a:r>
              <a:rPr lang="de-DE" sz="3200" dirty="0"/>
              <a:t>egional</a:t>
            </a:r>
          </a:p>
          <a:p>
            <a:r>
              <a:rPr lang="de-DE" sz="4000" b="1" dirty="0">
                <a:solidFill>
                  <a:srgbClr val="FF0000"/>
                </a:solidFill>
              </a:rPr>
              <a:t>			U</a:t>
            </a:r>
            <a:r>
              <a:rPr lang="de-DE" sz="3200" dirty="0"/>
              <a:t>mweltbewusst</a:t>
            </a:r>
          </a:p>
          <a:p>
            <a:r>
              <a:rPr lang="de-DE" sz="4000" b="1" dirty="0">
                <a:solidFill>
                  <a:srgbClr val="FF0000"/>
                </a:solidFill>
              </a:rPr>
              <a:t>				M</a:t>
            </a:r>
            <a:r>
              <a:rPr lang="de-DE" sz="3200" dirty="0"/>
              <a:t>obil</a:t>
            </a:r>
          </a:p>
          <a:p>
            <a:endParaRPr lang="de-DE" dirty="0"/>
          </a:p>
          <a:p>
            <a:r>
              <a:rPr lang="de-DE" sz="3600" b="1" dirty="0"/>
              <a:t>Nach erfolgreich abgeschlossener Planungsphase sehen Sie in Zukunft den Linienbus 555 des VRN</a:t>
            </a:r>
          </a:p>
          <a:p>
            <a:r>
              <a:rPr lang="de-DE" sz="3600" b="1" dirty="0"/>
              <a:t>(Herxheim–Offenbach–Landau) in neuem Glanz.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63C3C9-901A-E1A2-32B8-AECE5B25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16" y="699251"/>
            <a:ext cx="3423900" cy="32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2"/>
    </mc:Choice>
    <mc:Fallback xmlns="">
      <p:transition spd="slow" advTm="117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Gebäude, Plattform enthält.&#10;&#10;Automatisch generierte Beschreibung">
            <a:extLst>
              <a:ext uri="{FF2B5EF4-FFF2-40B4-BE49-F238E27FC236}">
                <a16:creationId xmlns:a16="http://schemas.microsoft.com/office/drawing/2014/main" id="{17FC9DD5-622C-76D9-B2C3-E24A94F88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 b="78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3"/>
    </mc:Choice>
    <mc:Fallback xmlns="">
      <p:transition spd="slow" advTm="57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28DE54F-FB8D-B146-EE93-7CF99D1D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r="1" b="63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1"/>
    </mc:Choice>
    <mc:Fallback xmlns="">
      <p:transition spd="slow" advTm="54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B3FA40A6-D02D-01DF-209A-4272B611E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" r="1" b="9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"/>
    </mc:Choice>
    <mc:Fallback xmlns="">
      <p:transition spd="slow" advTm="520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178978-BC58-622D-C442-4DE64B0B9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1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"/>
    </mc:Choice>
    <mc:Fallback xmlns="">
      <p:transition spd="slow" advTm="53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, Gebäude, draußen, Straße enthält.&#10;&#10;Automatisch generierte Beschreibung">
            <a:extLst>
              <a:ext uri="{FF2B5EF4-FFF2-40B4-BE49-F238E27FC236}">
                <a16:creationId xmlns:a16="http://schemas.microsoft.com/office/drawing/2014/main" id="{3A3AF676-6E6E-A3C6-808F-6DB0CA9CA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48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8"/>
    </mc:Choice>
    <mc:Fallback xmlns="">
      <p:transition spd="slow" advTm="49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96A8F6-9F6A-78FC-E29C-3392BE583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13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"/>
    </mc:Choice>
    <mc:Fallback xmlns="">
      <p:transition spd="slow" advTm="48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5C143A9-18DE-1619-0A92-C2C1AD14C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" b="7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6"/>
    </mc:Choice>
    <mc:Fallback xmlns="">
      <p:transition spd="slow" advTm="485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Breitbild</PresentationFormat>
  <Paragraphs>17</Paragraphs>
  <Slides>12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Apotheke am Technologie Park</dc:creator>
  <cp:lastModifiedBy>Apotheke am Technologie Park</cp:lastModifiedBy>
  <cp:revision>5</cp:revision>
  <dcterms:created xsi:type="dcterms:W3CDTF">2023-01-08T18:25:09Z</dcterms:created>
  <dcterms:modified xsi:type="dcterms:W3CDTF">2023-01-08T19:37:57Z</dcterms:modified>
</cp:coreProperties>
</file>